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F10002"/>
    <a:srgbClr val="FFC0E3"/>
    <a:srgbClr val="00E7F2"/>
    <a:srgbClr val="00BD3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0" autoAdjust="0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71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E9533376-9CCA-40CD-AB71-C0B673A5A8F5}"/>
    <pc:docChg chg="custSel modSld">
      <pc:chgData name="Bess Dunlevy" userId="dd4b9a8537dbe9d0" providerId="LiveId" clId="{E9533376-9CCA-40CD-AB71-C0B673A5A8F5}" dt="2023-06-16T22:41:57.220" v="92" actId="20577"/>
      <pc:docMkLst>
        <pc:docMk/>
      </pc:docMkLst>
      <pc:sldChg chg="delSp modSp mod">
        <pc:chgData name="Bess Dunlevy" userId="dd4b9a8537dbe9d0" providerId="LiveId" clId="{E9533376-9CCA-40CD-AB71-C0B673A5A8F5}" dt="2023-06-16T22:41:57.220" v="92" actId="20577"/>
        <pc:sldMkLst>
          <pc:docMk/>
          <pc:sldMk cId="1036723312" sldId="320"/>
        </pc:sldMkLst>
        <pc:spChg chg="mod">
          <ac:chgData name="Bess Dunlevy" userId="dd4b9a8537dbe9d0" providerId="LiveId" clId="{E9533376-9CCA-40CD-AB71-C0B673A5A8F5}" dt="2023-06-16T22:40:32.882" v="14" actId="20577"/>
          <ac:spMkLst>
            <pc:docMk/>
            <pc:sldMk cId="1036723312" sldId="320"/>
            <ac:spMk id="5" creationId="{CDADEC37-AD62-194B-8324-91DAEC6F3A34}"/>
          </ac:spMkLst>
        </pc:spChg>
        <pc:spChg chg="mod">
          <ac:chgData name="Bess Dunlevy" userId="dd4b9a8537dbe9d0" providerId="LiveId" clId="{E9533376-9CCA-40CD-AB71-C0B673A5A8F5}" dt="2023-06-16T22:40:42.604" v="21" actId="20577"/>
          <ac:spMkLst>
            <pc:docMk/>
            <pc:sldMk cId="1036723312" sldId="320"/>
            <ac:spMk id="6" creationId="{45120421-B160-AC44-999E-CFB0721F467F}"/>
          </ac:spMkLst>
        </pc:spChg>
        <pc:spChg chg="mod">
          <ac:chgData name="Bess Dunlevy" userId="dd4b9a8537dbe9d0" providerId="LiveId" clId="{E9533376-9CCA-40CD-AB71-C0B673A5A8F5}" dt="2023-06-16T22:40:27.472" v="1" actId="20577"/>
          <ac:spMkLst>
            <pc:docMk/>
            <pc:sldMk cId="1036723312" sldId="320"/>
            <ac:spMk id="9" creationId="{E6EEB223-E166-A54F-887F-3F76EDC4E433}"/>
          </ac:spMkLst>
        </pc:spChg>
        <pc:spChg chg="mod">
          <ac:chgData name="Bess Dunlevy" userId="dd4b9a8537dbe9d0" providerId="LiveId" clId="{E9533376-9CCA-40CD-AB71-C0B673A5A8F5}" dt="2023-06-16T22:40:47.743" v="23" actId="14100"/>
          <ac:spMkLst>
            <pc:docMk/>
            <pc:sldMk cId="1036723312" sldId="320"/>
            <ac:spMk id="12" creationId="{4DA04FFA-D9F8-5249-A153-D5EAF58B72FE}"/>
          </ac:spMkLst>
        </pc:spChg>
        <pc:spChg chg="mod">
          <ac:chgData name="Bess Dunlevy" userId="dd4b9a8537dbe9d0" providerId="LiveId" clId="{E9533376-9CCA-40CD-AB71-C0B673A5A8F5}" dt="2023-06-16T22:40:57.668" v="30" actId="20577"/>
          <ac:spMkLst>
            <pc:docMk/>
            <pc:sldMk cId="1036723312" sldId="320"/>
            <ac:spMk id="42" creationId="{238344CB-F85E-EE49-8F53-13D357BD1514}"/>
          </ac:spMkLst>
        </pc:spChg>
        <pc:spChg chg="mod">
          <ac:chgData name="Bess Dunlevy" userId="dd4b9a8537dbe9d0" providerId="LiveId" clId="{E9533376-9CCA-40CD-AB71-C0B673A5A8F5}" dt="2023-06-16T22:41:19.862" v="57" actId="20577"/>
          <ac:spMkLst>
            <pc:docMk/>
            <pc:sldMk cId="1036723312" sldId="320"/>
            <ac:spMk id="43" creationId="{BDF46762-DE84-6D48-99D5-CB3DE0793AB2}"/>
          </ac:spMkLst>
        </pc:spChg>
        <pc:spChg chg="mod">
          <ac:chgData name="Bess Dunlevy" userId="dd4b9a8537dbe9d0" providerId="LiveId" clId="{E9533376-9CCA-40CD-AB71-C0B673A5A8F5}" dt="2023-06-16T22:41:27.032" v="64" actId="20577"/>
          <ac:spMkLst>
            <pc:docMk/>
            <pc:sldMk cId="1036723312" sldId="320"/>
            <ac:spMk id="44" creationId="{BC327E30-6FC2-774C-84E7-84122B7DDF00}"/>
          </ac:spMkLst>
        </pc:spChg>
        <pc:spChg chg="mod">
          <ac:chgData name="Bess Dunlevy" userId="dd4b9a8537dbe9d0" providerId="LiveId" clId="{E9533376-9CCA-40CD-AB71-C0B673A5A8F5}" dt="2023-06-16T22:41:34.186" v="71" actId="20577"/>
          <ac:spMkLst>
            <pc:docMk/>
            <pc:sldMk cId="1036723312" sldId="320"/>
            <ac:spMk id="45" creationId="{C6B6796C-A823-9B45-9C7B-E649DE201818}"/>
          </ac:spMkLst>
        </pc:spChg>
        <pc:spChg chg="mod">
          <ac:chgData name="Bess Dunlevy" userId="dd4b9a8537dbe9d0" providerId="LiveId" clId="{E9533376-9CCA-40CD-AB71-C0B673A5A8F5}" dt="2023-06-16T22:41:42.380" v="78" actId="20577"/>
          <ac:spMkLst>
            <pc:docMk/>
            <pc:sldMk cId="1036723312" sldId="320"/>
            <ac:spMk id="46" creationId="{3B60B896-37F2-1C41-A35B-FD3D0B568849}"/>
          </ac:spMkLst>
        </pc:spChg>
        <pc:spChg chg="mod">
          <ac:chgData name="Bess Dunlevy" userId="dd4b9a8537dbe9d0" providerId="LiveId" clId="{E9533376-9CCA-40CD-AB71-C0B673A5A8F5}" dt="2023-06-16T22:41:48.700" v="85" actId="20577"/>
          <ac:spMkLst>
            <pc:docMk/>
            <pc:sldMk cId="1036723312" sldId="320"/>
            <ac:spMk id="54" creationId="{C8FAABF7-CF44-A847-B0BC-190595132FDE}"/>
          </ac:spMkLst>
        </pc:spChg>
        <pc:spChg chg="mod">
          <ac:chgData name="Bess Dunlevy" userId="dd4b9a8537dbe9d0" providerId="LiveId" clId="{E9533376-9CCA-40CD-AB71-C0B673A5A8F5}" dt="2023-06-16T22:41:57.220" v="92" actId="20577"/>
          <ac:spMkLst>
            <pc:docMk/>
            <pc:sldMk cId="1036723312" sldId="320"/>
            <ac:spMk id="55" creationId="{90D21B74-0D4D-1541-A69C-58D3FB0DFCCE}"/>
          </ac:spMkLst>
        </pc:spChg>
        <pc:spChg chg="mod">
          <ac:chgData name="Bess Dunlevy" userId="dd4b9a8537dbe9d0" providerId="LiveId" clId="{E9533376-9CCA-40CD-AB71-C0B673A5A8F5}" dt="2023-06-16T22:41:09.489" v="32" actId="1076"/>
          <ac:spMkLst>
            <pc:docMk/>
            <pc:sldMk cId="1036723312" sldId="320"/>
            <ac:spMk id="71" creationId="{9821FA71-28EE-9244-8F4A-DF8712860040}"/>
          </ac:spMkLst>
        </pc:spChg>
        <pc:spChg chg="del">
          <ac:chgData name="Bess Dunlevy" userId="dd4b9a8537dbe9d0" providerId="LiveId" clId="{E9533376-9CCA-40CD-AB71-C0B673A5A8F5}" dt="2023-06-16T22:41:00.952" v="31" actId="478"/>
          <ac:spMkLst>
            <pc:docMk/>
            <pc:sldMk cId="1036723312" sldId="320"/>
            <ac:spMk id="72" creationId="{FD5755D5-4DA7-844D-A71D-BC507D72C599}"/>
          </ac:spMkLst>
        </pc:spChg>
      </pc:sldChg>
      <pc:sldChg chg="modSp mod">
        <pc:chgData name="Bess Dunlevy" userId="dd4b9a8537dbe9d0" providerId="LiveId" clId="{E9533376-9CCA-40CD-AB71-C0B673A5A8F5}" dt="2023-06-16T22:40:24.182" v="0" actId="20577"/>
        <pc:sldMkLst>
          <pc:docMk/>
          <pc:sldMk cId="1925317832" sldId="342"/>
        </pc:sldMkLst>
        <pc:spChg chg="mod">
          <ac:chgData name="Bess Dunlevy" userId="dd4b9a8537dbe9d0" providerId="LiveId" clId="{E9533376-9CCA-40CD-AB71-C0B673A5A8F5}" dt="2023-06-16T22:40:24.182" v="0" actId="20577"/>
          <ac:spMkLst>
            <pc:docMk/>
            <pc:sldMk cId="1925317832" sldId="342"/>
            <ac:spMk id="33" creationId="{143A449B-AAB7-994A-92CE-8F48E2CA7DF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78066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405012" y="3712053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600" dirty="0"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405012" y="4641876"/>
            <a:ext cx="683892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グラフ エリアにプロジェクトのタスクを入力します。 </a:t>
            </a:r>
          </a:p>
          <a:p>
            <a:pPr rtl="0"/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グラフの下のキーに各ラベルの所有者を入力します。 </a:t>
            </a:r>
          </a:p>
          <a:p>
            <a:endParaRPr lang="en-US" sz="16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バーを調整してタスクごとの時間の長さを表します。それぞれのバーやグラフ エリアの中に、開始日と終了日、期日、マイルストーンの日付、またはその他のタスク情報を追加します。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6507513" y="36127"/>
            <a:ext cx="5610799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852653" y="307317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64697" y="307317"/>
            <a:ext cx="7309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コンテンツ カレンダー プレゼンテーション </a:t>
            </a:r>
            <a:b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57CAAB-33B4-F455-2A99-30E73CD70E97}"/>
              </a:ext>
            </a:extLst>
          </p:cNvPr>
          <p:cNvSpPr txBox="1"/>
          <p:nvPr/>
        </p:nvSpPr>
        <p:spPr>
          <a:xfrm>
            <a:off x="12289134" y="4019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5" y="6477000"/>
            <a:ext cx="697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コンテンツ カレンダー プレゼンテーション テンプレート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445349"/>
              </p:ext>
            </p:extLst>
          </p:nvPr>
        </p:nvGraphicFramePr>
        <p:xfrm>
          <a:off x="327121" y="485123"/>
          <a:ext cx="11529256" cy="49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9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24646" y="809599"/>
            <a:ext cx="1753154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835820" y="1277572"/>
            <a:ext cx="1741980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824647" y="1745545"/>
            <a:ext cx="1753154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 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3824647" y="2213518"/>
            <a:ext cx="1753154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3835820" y="2681491"/>
            <a:ext cx="1753155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3835820" y="3149464"/>
            <a:ext cx="1753155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3824647" y="3617437"/>
            <a:ext cx="1753151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3835820" y="4085410"/>
            <a:ext cx="1753155" cy="36576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3824648" y="4553383"/>
            <a:ext cx="1764327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00/00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3835820" y="5021353"/>
            <a:ext cx="1753155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00/00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8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B42450-87F2-6E45-A885-DBF3788CBB60}"/>
              </a:ext>
            </a:extLst>
          </p:cNvPr>
          <p:cNvGrpSpPr/>
          <p:nvPr/>
        </p:nvGrpSpPr>
        <p:grpSpPr>
          <a:xfrm>
            <a:off x="9105474" y="127357"/>
            <a:ext cx="548640" cy="5597491"/>
            <a:chOff x="5331873" y="127357"/>
            <a:chExt cx="548640" cy="559749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6785142-9A91-8649-9983-281E30EEC83E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ja-JP" sz="8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今日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04DA84-FA6A-C145-8C4B-D1F3A372A990}"/>
                </a:ext>
              </a:extLst>
            </p:cNvPr>
            <p:cNvCxnSpPr/>
            <p:nvPr/>
          </p:nvCxnSpPr>
          <p:spPr>
            <a:xfrm>
              <a:off x="5331873" y="127357"/>
              <a:ext cx="0" cy="5597491"/>
            </a:xfrm>
            <a:prstGeom prst="line">
              <a:avLst/>
            </a:prstGeom>
            <a:ln w="28575">
              <a:solidFill>
                <a:srgbClr val="F0A622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Diamond 70">
            <a:extLst>
              <a:ext uri="{FF2B5EF4-FFF2-40B4-BE49-F238E27FC236}">
                <a16:creationId xmlns:a16="http://schemas.microsoft.com/office/drawing/2014/main" id="{9821FA71-28EE-9244-8F4A-DF8712860040}"/>
              </a:ext>
            </a:extLst>
          </p:cNvPr>
          <p:cNvSpPr>
            <a:spLocks noChangeAspect="1"/>
          </p:cNvSpPr>
          <p:nvPr/>
        </p:nvSpPr>
        <p:spPr>
          <a:xfrm>
            <a:off x="11321149" y="5736212"/>
            <a:ext cx="274320" cy="27432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058168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C44026-2A50-4B18-9335-71F7C3698EF7}" vid="{627BE862-221D-4A98-B64A-0C8EDBA5BD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IC-Simple-Gantt-Chart-Template_PowerPoint - SR edits</Template>
  <TotalTime>11</TotalTime>
  <Words>685</Words>
  <Application>Microsoft Macintosh PowerPoint</Application>
  <PresentationFormat>Widescreen</PresentationFormat>
  <Paragraphs>49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8</cp:revision>
  <cp:lastPrinted>2020-08-31T22:23:58Z</cp:lastPrinted>
  <dcterms:created xsi:type="dcterms:W3CDTF">2020-10-13T17:45:05Z</dcterms:created>
  <dcterms:modified xsi:type="dcterms:W3CDTF">2024-09-04T15:59:56Z</dcterms:modified>
</cp:coreProperties>
</file>