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90" autoAdjust="0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712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9533376-9CCA-40CD-AB71-C0B673A5A8F5}"/>
    <pc:docChg chg="custSel modSld">
      <pc:chgData name="Bess Dunlevy" userId="dd4b9a8537dbe9d0" providerId="LiveId" clId="{E9533376-9CCA-40CD-AB71-C0B673A5A8F5}" dt="2023-06-16T22:41:57.220" v="92" actId="20577"/>
      <pc:docMkLst>
        <pc:docMk/>
      </pc:docMkLst>
      <pc:sldChg chg="delSp modSp mod">
        <pc:chgData name="Bess Dunlevy" userId="dd4b9a8537dbe9d0" providerId="LiveId" clId="{E9533376-9CCA-40CD-AB71-C0B673A5A8F5}" dt="2023-06-16T22:41:57.220" v="92" actId="20577"/>
        <pc:sldMkLst>
          <pc:docMk/>
          <pc:sldMk cId="1036723312" sldId="320"/>
        </pc:sldMkLst>
        <pc:spChg chg="mod">
          <ac:chgData name="Bess Dunlevy" userId="dd4b9a8537dbe9d0" providerId="LiveId" clId="{E9533376-9CCA-40CD-AB71-C0B673A5A8F5}" dt="2023-06-16T22:40:32.882" v="14" actId="20577"/>
          <ac:spMkLst>
            <pc:docMk/>
            <pc:sldMk cId="1036723312" sldId="320"/>
            <ac:spMk id="5" creationId="{CDADEC37-AD62-194B-8324-91DAEC6F3A34}"/>
          </ac:spMkLst>
        </pc:spChg>
        <pc:spChg chg="mod">
          <ac:chgData name="Bess Dunlevy" userId="dd4b9a8537dbe9d0" providerId="LiveId" clId="{E9533376-9CCA-40CD-AB71-C0B673A5A8F5}" dt="2023-06-16T22:40:42.604" v="21" actId="20577"/>
          <ac:spMkLst>
            <pc:docMk/>
            <pc:sldMk cId="1036723312" sldId="320"/>
            <ac:spMk id="6" creationId="{45120421-B160-AC44-999E-CFB0721F467F}"/>
          </ac:spMkLst>
        </pc:spChg>
        <pc:spChg chg="mod">
          <ac:chgData name="Bess Dunlevy" userId="dd4b9a8537dbe9d0" providerId="LiveId" clId="{E9533376-9CCA-40CD-AB71-C0B673A5A8F5}" dt="2023-06-16T22:40:27.472" v="1" actId="20577"/>
          <ac:spMkLst>
            <pc:docMk/>
            <pc:sldMk cId="1036723312" sldId="320"/>
            <ac:spMk id="9" creationId="{E6EEB223-E166-A54F-887F-3F76EDC4E433}"/>
          </ac:spMkLst>
        </pc:spChg>
        <pc:spChg chg="mod">
          <ac:chgData name="Bess Dunlevy" userId="dd4b9a8537dbe9d0" providerId="LiveId" clId="{E9533376-9CCA-40CD-AB71-C0B673A5A8F5}" dt="2023-06-16T22:40:47.743" v="23" actId="14100"/>
          <ac:spMkLst>
            <pc:docMk/>
            <pc:sldMk cId="1036723312" sldId="320"/>
            <ac:spMk id="12" creationId="{4DA04FFA-D9F8-5249-A153-D5EAF58B72FE}"/>
          </ac:spMkLst>
        </pc:spChg>
        <pc:spChg chg="mod">
          <ac:chgData name="Bess Dunlevy" userId="dd4b9a8537dbe9d0" providerId="LiveId" clId="{E9533376-9CCA-40CD-AB71-C0B673A5A8F5}" dt="2023-06-16T22:40:57.668" v="30" actId="20577"/>
          <ac:spMkLst>
            <pc:docMk/>
            <pc:sldMk cId="1036723312" sldId="320"/>
            <ac:spMk id="42" creationId="{238344CB-F85E-EE49-8F53-13D357BD1514}"/>
          </ac:spMkLst>
        </pc:spChg>
        <pc:spChg chg="mod">
          <ac:chgData name="Bess Dunlevy" userId="dd4b9a8537dbe9d0" providerId="LiveId" clId="{E9533376-9CCA-40CD-AB71-C0B673A5A8F5}" dt="2023-06-16T22:41:19.862" v="57" actId="20577"/>
          <ac:spMkLst>
            <pc:docMk/>
            <pc:sldMk cId="1036723312" sldId="320"/>
            <ac:spMk id="43" creationId="{BDF46762-DE84-6D48-99D5-CB3DE0793AB2}"/>
          </ac:spMkLst>
        </pc:spChg>
        <pc:spChg chg="mod">
          <ac:chgData name="Bess Dunlevy" userId="dd4b9a8537dbe9d0" providerId="LiveId" clId="{E9533376-9CCA-40CD-AB71-C0B673A5A8F5}" dt="2023-06-16T22:41:27.032" v="64" actId="20577"/>
          <ac:spMkLst>
            <pc:docMk/>
            <pc:sldMk cId="1036723312" sldId="320"/>
            <ac:spMk id="44" creationId="{BC327E30-6FC2-774C-84E7-84122B7DDF00}"/>
          </ac:spMkLst>
        </pc:spChg>
        <pc:spChg chg="mod">
          <ac:chgData name="Bess Dunlevy" userId="dd4b9a8537dbe9d0" providerId="LiveId" clId="{E9533376-9CCA-40CD-AB71-C0B673A5A8F5}" dt="2023-06-16T22:41:34.186" v="71" actId="20577"/>
          <ac:spMkLst>
            <pc:docMk/>
            <pc:sldMk cId="1036723312" sldId="320"/>
            <ac:spMk id="45" creationId="{C6B6796C-A823-9B45-9C7B-E649DE201818}"/>
          </ac:spMkLst>
        </pc:spChg>
        <pc:spChg chg="mod">
          <ac:chgData name="Bess Dunlevy" userId="dd4b9a8537dbe9d0" providerId="LiveId" clId="{E9533376-9CCA-40CD-AB71-C0B673A5A8F5}" dt="2023-06-16T22:41:42.380" v="78" actId="20577"/>
          <ac:spMkLst>
            <pc:docMk/>
            <pc:sldMk cId="1036723312" sldId="320"/>
            <ac:spMk id="46" creationId="{3B60B896-37F2-1C41-A35B-FD3D0B568849}"/>
          </ac:spMkLst>
        </pc:spChg>
        <pc:spChg chg="mod">
          <ac:chgData name="Bess Dunlevy" userId="dd4b9a8537dbe9d0" providerId="LiveId" clId="{E9533376-9CCA-40CD-AB71-C0B673A5A8F5}" dt="2023-06-16T22:41:48.700" v="85" actId="20577"/>
          <ac:spMkLst>
            <pc:docMk/>
            <pc:sldMk cId="1036723312" sldId="320"/>
            <ac:spMk id="54" creationId="{C8FAABF7-CF44-A847-B0BC-190595132FDE}"/>
          </ac:spMkLst>
        </pc:spChg>
        <pc:spChg chg="mod">
          <ac:chgData name="Bess Dunlevy" userId="dd4b9a8537dbe9d0" providerId="LiveId" clId="{E9533376-9CCA-40CD-AB71-C0B673A5A8F5}" dt="2023-06-16T22:41:57.220" v="92" actId="20577"/>
          <ac:spMkLst>
            <pc:docMk/>
            <pc:sldMk cId="1036723312" sldId="320"/>
            <ac:spMk id="55" creationId="{90D21B74-0D4D-1541-A69C-58D3FB0DFCCE}"/>
          </ac:spMkLst>
        </pc:spChg>
        <pc:spChg chg="mod">
          <ac:chgData name="Bess Dunlevy" userId="dd4b9a8537dbe9d0" providerId="LiveId" clId="{E9533376-9CCA-40CD-AB71-C0B673A5A8F5}" dt="2023-06-16T22:41:09.489" v="32" actId="1076"/>
          <ac:spMkLst>
            <pc:docMk/>
            <pc:sldMk cId="1036723312" sldId="320"/>
            <ac:spMk id="71" creationId="{9821FA71-28EE-9244-8F4A-DF8712860040}"/>
          </ac:spMkLst>
        </pc:spChg>
        <pc:spChg chg="del">
          <ac:chgData name="Bess Dunlevy" userId="dd4b9a8537dbe9d0" providerId="LiveId" clId="{E9533376-9CCA-40CD-AB71-C0B673A5A8F5}" dt="2023-06-16T22:41:00.952" v="31" actId="478"/>
          <ac:spMkLst>
            <pc:docMk/>
            <pc:sldMk cId="1036723312" sldId="320"/>
            <ac:spMk id="72" creationId="{FD5755D5-4DA7-844D-A71D-BC507D72C599}"/>
          </ac:spMkLst>
        </pc:spChg>
      </pc:sldChg>
      <pc:sldChg chg="modSp mod">
        <pc:chgData name="Bess Dunlevy" userId="dd4b9a8537dbe9d0" providerId="LiveId" clId="{E9533376-9CCA-40CD-AB71-C0B673A5A8F5}" dt="2023-06-16T22:40:24.182" v="0" actId="20577"/>
        <pc:sldMkLst>
          <pc:docMk/>
          <pc:sldMk cId="1925317832" sldId="342"/>
        </pc:sldMkLst>
        <pc:spChg chg="mod">
          <ac:chgData name="Bess Dunlevy" userId="dd4b9a8537dbe9d0" providerId="LiveId" clId="{E9533376-9CCA-40CD-AB71-C0B673A5A8F5}" dt="2023-06-16T22:40:24.182" v="0" actId="20577"/>
          <ac:spMkLst>
            <pc:docMk/>
            <pc:sldMk cId="1925317832" sldId="342"/>
            <ac:spMk id="33" creationId="{143A449B-AAB7-994A-92CE-8F48E2CA7DF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806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405012" y="3712053"/>
            <a:ext cx="92471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3600" dirty="0"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このテンプレートを使用する際の注意事項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405012" y="4641876"/>
            <a:ext cx="68389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 エリアにプロジェクトのタスクを入力します。 </a:t>
            </a:r>
          </a:p>
          <a:p>
            <a:pPr rtl="0"/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グラフの下のキーに各ラベルの所有者を入力します。 </a:t>
            </a:r>
          </a:p>
          <a:p>
            <a:endParaRPr lang="en-US" sz="1600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  <a:p>
            <a:pPr rtl="0">
              <a:spcAft>
                <a:spcPts val="600"/>
              </a:spcAft>
            </a:pPr>
            <a:r>
              <a:rPr lang="ja-JP" sz="1600" dirty="0">
                <a:latin typeface="Century Gothic" panose="020B0502020202020204" pitchFamily="34" charset="0"/>
                <a:ea typeface="MS PGothic" panose="020B0600070205080204" pitchFamily="34" charset="-128"/>
              </a:rPr>
              <a:t>バーを調整してタスクごとの時間の長さを表します。それぞれのバーやグラフ エリアの中に、開始日と終了日、期日、マイルストーンの日付、またはその他のタスク情報を追加します。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6507513" y="36127"/>
            <a:ext cx="5610799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ea typeface="MS PGothic" panose="020B0600070205080204" pitchFamily="34" charset="-128"/>
              </a:endParaRPr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64697" y="307317"/>
            <a:ext cx="7309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コンテンツ カレンダー プレゼンテーション </a:t>
            </a:r>
            <a:b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</a:br>
            <a:r>
              <a:rPr 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7CAAB-33B4-F455-2A99-30E73CD70E97}"/>
              </a:ext>
            </a:extLst>
          </p:cNvPr>
          <p:cNvSpPr txBox="1"/>
          <p:nvPr/>
        </p:nvSpPr>
        <p:spPr>
          <a:xfrm>
            <a:off x="12289134" y="4019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コンテンツ カレンダー プレゼンテーション テンプレート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445349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9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2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3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4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5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2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6 か月目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ja-JP" sz="10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00" b="0" baseline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タスク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ja-JP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MS PGothic" panose="020B0600070205080204" pitchFamily="34" charset="-128"/>
                          <a:cs typeface="+mn-cs"/>
                        </a:rPr>
                        <a:t>タスク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3835820" y="1277572"/>
            <a:ext cx="1741980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 dirty="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3824647" y="1745545"/>
            <a:ext cx="1753154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マイルストーン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3824647" y="2213518"/>
            <a:ext cx="1753154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3835820" y="2681491"/>
            <a:ext cx="1753155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3835820" y="3149464"/>
            <a:ext cx="1753155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3824647" y="3617437"/>
            <a:ext cx="1753151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3835820" y="4085410"/>
            <a:ext cx="175315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3824648" y="4553383"/>
            <a:ext cx="1764327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3835820" y="5021353"/>
            <a:ext cx="175315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ja-JP" sz="10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1000">
                <a:latin typeface="Century Gothic" panose="020B0502020202020204" pitchFamily="34" charset="0"/>
                <a:ea typeface="MS PGothic" panose="020B0600070205080204" pitchFamily="34" charset="-128"/>
              </a:rPr>
              <a:t>タスク所有者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ja-JP" sz="800">
                  <a:solidFill>
                    <a:schemeClr val="tx1"/>
                  </a:solidFill>
                  <a:latin typeface="Century Gothic" panose="020B0502020202020204" pitchFamily="34" charset="0"/>
                  <a:ea typeface="MS PGothic" panose="020B0600070205080204" pitchFamily="34" charset="-128"/>
                </a:rPr>
                <a:t>今日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11321149" y="573621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058168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11</TotalTime>
  <Words>685</Words>
  <Application>Microsoft Macintosh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Allison Okonczak</cp:lastModifiedBy>
  <cp:revision>8</cp:revision>
  <cp:lastPrinted>2020-08-31T22:23:58Z</cp:lastPrinted>
  <dcterms:created xsi:type="dcterms:W3CDTF">2020-10-13T17:45:05Z</dcterms:created>
  <dcterms:modified xsi:type="dcterms:W3CDTF">2024-09-04T15:59:56Z</dcterms:modified>
</cp:coreProperties>
</file>