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notesMasterIdLst>
    <p:notesMasterId r:id="rId4"/>
  </p:notesMasterIdLst>
  <p:sldIdLst>
    <p:sldId id="25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495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4142-1F79-5B4E-9141-38F15E5765CF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2236C-66D5-E24A-A951-5101B21AE1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134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2236C-66D5-E24A-A951-5101B21AE1C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80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065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81039-26A1-0C40-9F95-A7C5DC4584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30CE0C-D7DB-AC45-8DE3-671EB4B8AD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8BA93-8C0F-F24B-BBFC-349FFB0C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E5D63-C9BF-9D4F-A0EF-28F79852C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D0728-5E90-904A-BAF8-2010E867A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73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A4601-375F-1A4F-8F9B-5690C3BBA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CDF223-0514-A145-98F1-E17BF040C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0E9FB-B392-B447-BE4F-CF8FC2513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9BCA6-82FD-1241-8238-F4FBAF557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B4947-BD11-3D4B-AAD8-1CD6EDE04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46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901A65-7C08-9D4B-A292-B70625350E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016A18-C594-9748-8A2E-5758C6D4F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D35A2-5FF1-0245-BF0F-C335951F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5C943-E983-5F49-B109-F527252B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768CA-CC64-B74D-B856-A17954662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82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72CE-251B-B04C-9B04-576C09033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38BA5-E16B-DE42-A01B-B2D432FD4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CA93C-5367-E54B-AE6F-B1B2321B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9C85D-2EDD-1A4A-A7A0-BD23E6B16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8A3C5-374E-0C48-8EAD-F419B4119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325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C3538-13D2-DD4B-9B0B-1539610A6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C03BC-7B5C-5845-9C79-D6EAEA97C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71CFD-0957-9742-B256-0328909DF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BECEA-B008-7743-BA22-7633E39DD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F3A06-C0EA-0347-926B-024482C49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7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1B033-D00F-7345-A808-1A2103AED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B7491-178F-314F-A241-7BE81B7006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FB5D08-C681-794D-ABC3-2301382D7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A9CD3-6DA2-9142-A8FF-79CA9A4E3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16411-548F-8A48-AABD-B7FEC2668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7D210-F3EE-F944-8DF0-B93BC5AA8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23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658BA-3355-664B-8B88-ED796AAC8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08046-29E4-EF4B-BBE6-B00BD3929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0BE1C-4735-264F-A49D-4EC23CE6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7CFAB7-753E-8F43-A296-F03D28C085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D02BB8-C5E6-8A47-A774-B5490682E1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5DDB76-AB57-A646-AA58-0A11AEC15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2EE081-8457-D744-8045-BF60DD345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8892E-C7C0-8A43-8B65-E9C9CA493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43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E845E-A02F-9F4D-B898-F98EE9B34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A04B7D-238A-304B-84ED-45CBE8648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FAA5D-B82F-6040-9650-7CF360C89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C1D84C-6F6B-994F-BFA6-9012EFC48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45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D41549-FE33-D449-AABE-1105D9376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ED49CC-E302-2446-88AF-C079D2BC9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78E6B9-E1CF-8149-A65D-F2658F659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99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908ED-048F-9A4B-ADD7-7B6D4B7E6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C7661-CEA6-5845-9A86-14C846AC7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32AAF1-0846-7E46-B503-4619FA376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530A6B-1D61-5D48-9181-099CD2B40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DE7BC-2F37-CA47-B5E4-43A1675D6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EEDB3-06C5-B44C-9BAC-DD9933CFA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3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10102-6463-1D48-9809-93B72CC1C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925778-222A-BA4B-846B-F44827FD3C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3FDC7-7322-7A44-BD7E-A067F5BA0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7F4AAA-3ED0-184F-88D9-1CE759F4F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43986-4071-5D40-BE9A-D9243F90E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68296E-1B1A-FF42-9F36-5D18FB03D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782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4DBE70-F543-2040-B98B-E40F604CF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CC511-19C6-0848-B5DA-DACC1048A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C22A1-4FC1-6241-950F-975720714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984D9-AC61-FD48-B73D-4724E7BBD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AF1B8-F172-004A-B3E6-5818E1BD2F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51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bg1">
                <a:lumMod val="95000"/>
              </a:schemeClr>
            </a:gs>
            <a:gs pos="100000">
              <a:schemeClr val="bg1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428205" y="30026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411" y="121504"/>
            <a:ext cx="3828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b="1" dirty="0">
                <a:solidFill>
                  <a:schemeClr val="bg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IT 戦略ロードマップ テンプレート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980416"/>
              </p:ext>
            </p:extLst>
          </p:nvPr>
        </p:nvGraphicFramePr>
        <p:xfrm>
          <a:off x="236413" y="821932"/>
          <a:ext cx="11749644" cy="579151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979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65741">
                <a:tc>
                  <a:txBody>
                    <a:bodyPr/>
                    <a:lstStyle/>
                    <a:p>
                      <a:pPr algn="ctr"/>
                      <a:r>
                        <a:rPr lang="ja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2月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台無しにする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4月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5 月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6 月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7 月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8 月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9 月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10月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11 月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12 月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453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433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7515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242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9972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286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9340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300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61237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7849215" y="529733"/>
            <a:ext cx="560173" cy="6232574"/>
            <a:chOff x="963827" y="529733"/>
            <a:chExt cx="560173" cy="6179986"/>
          </a:xfrm>
        </p:grpSpPr>
        <p:sp>
          <p:nvSpPr>
            <p:cNvPr id="25" name="Snip Single Corner Rectangle 24"/>
            <p:cNvSpPr/>
            <p:nvPr/>
          </p:nvSpPr>
          <p:spPr>
            <a:xfrm>
              <a:off x="965200" y="529733"/>
              <a:ext cx="558800" cy="187817"/>
            </a:xfrm>
            <a:prstGeom prst="snip1Rect">
              <a:avLst>
                <a:gd name="adj" fmla="val 0"/>
              </a:avLst>
            </a:prstGeom>
            <a:solidFill>
              <a:schemeClr val="tx2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" sz="800" b="1" dirty="0">
                  <a:latin typeface="Arial" charset="0"/>
                  <a:ea typeface="Arial" charset="0"/>
                  <a:cs typeface="Arial" charset="0"/>
                </a:rPr>
                <a:t>今日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963827" y="529733"/>
              <a:ext cx="12426" cy="6179986"/>
            </a:xfrm>
            <a:prstGeom prst="line">
              <a:avLst/>
            </a:prstGeom>
            <a:ln w="25400">
              <a:gradFill>
                <a:gsLst>
                  <a:gs pos="100000">
                    <a:schemeClr val="tx2"/>
                  </a:gs>
                  <a:gs pos="100000">
                    <a:schemeClr val="accent2">
                      <a:lumMod val="50000"/>
                      <a:alpha val="50000"/>
                    </a:schemeClr>
                  </a:gs>
                </a:gsLst>
                <a:lin ang="5400000" scaled="1"/>
              </a:gra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ounded Rectangle 15"/>
          <p:cNvSpPr/>
          <p:nvPr/>
        </p:nvSpPr>
        <p:spPr>
          <a:xfrm>
            <a:off x="744279" y="1171254"/>
            <a:ext cx="3755803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フェーズ 1</a:t>
            </a:r>
          </a:p>
          <a:p>
            <a:pPr algn="ctr"/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設計・企画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580562" y="1171254"/>
            <a:ext cx="1984625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フェーズ 2</a:t>
            </a:r>
          </a:p>
          <a:p>
            <a:pPr algn="ctr"/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解析/設計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645668" y="1171253"/>
            <a:ext cx="2967268" cy="668181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フェーズ 3</a:t>
            </a:r>
          </a:p>
          <a:p>
            <a:pPr algn="ctr"/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開発/テスト/トレーニング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9693417" y="1171252"/>
            <a:ext cx="1885558" cy="668181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フェーズ 4</a:t>
            </a:r>
          </a:p>
          <a:p>
            <a:pPr algn="ctr"/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起動/監視/改訂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744279" y="4661020"/>
            <a:ext cx="3755803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•1列タスクテキストボックス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2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4580562" y="4661020"/>
            <a:ext cx="1984625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1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2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3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6645668" y="4661019"/>
            <a:ext cx="2967268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1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2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3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9693417" y="4661018"/>
            <a:ext cx="1885558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1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2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744279" y="5826815"/>
            <a:ext cx="3755803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•2列タスクテキストボックス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2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3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4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5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4580562" y="5826815"/>
            <a:ext cx="1984625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1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2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3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4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5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6645668" y="5826816"/>
            <a:ext cx="2967268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1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2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3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4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9693417" y="5826815"/>
            <a:ext cx="1885558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1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2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3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4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57677" y="1949172"/>
            <a:ext cx="1172837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" sz="13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管理</a:t>
            </a:r>
            <a:endParaRPr lang="en-US" sz="13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57677" y="3111746"/>
            <a:ext cx="1172837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" sz="1300" b="1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戦略</a:t>
            </a:r>
            <a:endParaRPr lang="en-US" sz="13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57677" y="4284398"/>
            <a:ext cx="1172837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" sz="1300" b="1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人員配置/プロセス/技術の改訂</a:t>
            </a:r>
            <a:endParaRPr lang="en-US" sz="13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57677" y="5431812"/>
            <a:ext cx="1172837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" sz="1300" b="1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利害関係者</a:t>
            </a:r>
            <a:endParaRPr lang="en-US" sz="13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743003" y="2343133"/>
            <a:ext cx="3755803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•2列タスクテキストボックス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2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3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4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5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4579286" y="2343133"/>
            <a:ext cx="1984625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1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2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3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4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5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6644392" y="2343134"/>
            <a:ext cx="2967268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1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2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3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4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9692141" y="2343133"/>
            <a:ext cx="1885558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1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2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3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4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743003" y="3518919"/>
            <a:ext cx="3755803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•1列タスクテキストボックス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2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4579286" y="3518919"/>
            <a:ext cx="1984625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1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2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3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6644392" y="3518918"/>
            <a:ext cx="2967268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1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2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3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9692141" y="3518917"/>
            <a:ext cx="1885558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1</a:t>
            </a:r>
          </a:p>
          <a:p>
            <a:r>
              <a:rPr lang="ja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タスク 2</a:t>
            </a:r>
          </a:p>
        </p:txBody>
      </p:sp>
    </p:spTree>
    <p:extLst>
      <p:ext uri="{BB962C8B-B14F-4D97-AF65-F5344CB8AC3E}">
        <p14:creationId xmlns:p14="http://schemas.microsoft.com/office/powerpoint/2010/main" val="123184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528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-Strategy-Roadmap-Template_POWERPOINT" id="{43E6BFE9-852A-5D44-BBC6-19E37BF17908}" vid="{B19DCBED-0D23-6448-9741-83DBF33BB0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IT-Strategy-Roadmap-Template-PowerPoint</Template>
  <TotalTime>0</TotalTime>
  <Words>690</Words>
  <Application>Microsoft Macintosh PowerPoint</Application>
  <PresentationFormat>Widescreen</PresentationFormat>
  <Paragraphs>87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PowerPointプレゼンテーション</dc:title>
  <dc:creator>Alexandra Ragazhinskaya</dc:creator>
  <cp:lastModifiedBy>Jason Flores</cp:lastModifiedBy>
  <cp:revision>3</cp:revision>
  <cp:lastPrinted>2018-08-26T22:04:49Z</cp:lastPrinted>
  <dcterms:created xsi:type="dcterms:W3CDTF">2018-08-29T16:11:16Z</dcterms:created>
  <dcterms:modified xsi:type="dcterms:W3CDTF">2022-04-11T22:22:37Z</dcterms:modified>
</cp:coreProperties>
</file>