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9" r:id="rId2"/>
    <p:sldId id="296" r:id="rId3"/>
    <p:sldId id="297" r:id="rId4"/>
    <p:sldId id="298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913E"/>
    <a:srgbClr val="F0A622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317A9-419A-6646-AC6B-F320B45746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2EF82-01A3-B544-8F84-F73457B75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2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86587"/>
              </p:ext>
            </p:extLst>
          </p:nvPr>
        </p:nvGraphicFramePr>
        <p:xfrm>
          <a:off x="335273" y="876584"/>
          <a:ext cx="11576842" cy="5395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2018年第3四半期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2018年第4四半期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2019年第2四半期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2019年第3四半期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第4四半期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2020年第1四半期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2020年第1四半期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積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ロードマップ概要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ユーザー要件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機能要件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機能リリース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パイロット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フィードバック分析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カスタマーテスト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テスト分析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309694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b="1" dirty="0">
                <a:latin typeface="Century Gothic" panose="020B0502020202020204" pitchFamily="34" charset="0"/>
              </a:rPr>
              <a:t>ステータスキーストリーム 1 ストリーム 2 ストリーム 3 ストリーム 4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SpPr/>
          <p:nvPr/>
        </p:nvSpPr>
        <p:spPr>
          <a:xfrm>
            <a:off x="1469367" y="1810732"/>
            <a:ext cx="915614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SpPr/>
          <p:nvPr/>
        </p:nvSpPr>
        <p:spPr>
          <a:xfrm>
            <a:off x="2465101" y="1813303"/>
            <a:ext cx="419502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SpPr/>
          <p:nvPr/>
        </p:nvSpPr>
        <p:spPr>
          <a:xfrm>
            <a:off x="4774670" y="1810732"/>
            <a:ext cx="476409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/>
          <p:nvPr/>
        </p:nvSpPr>
        <p:spPr>
          <a:xfrm>
            <a:off x="2964724" y="1810732"/>
            <a:ext cx="1758106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アジャイル製品ロードマップ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アジャイル製品ロードマップ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A70918D-9DF1-1C40-9424-CD3E1A088950}"/>
              </a:ext>
            </a:extLst>
          </p:cNvPr>
          <p:cNvSpPr/>
          <p:nvPr/>
        </p:nvSpPr>
        <p:spPr>
          <a:xfrm>
            <a:off x="2834005" y="2882040"/>
            <a:ext cx="880156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2213CB7-0C15-4444-8CD4-0AF3C78EC79E}"/>
              </a:ext>
            </a:extLst>
          </p:cNvPr>
          <p:cNvSpPr/>
          <p:nvPr/>
        </p:nvSpPr>
        <p:spPr>
          <a:xfrm>
            <a:off x="2465101" y="5412548"/>
            <a:ext cx="2785978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</p:spTree>
    <p:extLst>
      <p:ext uri="{BB962C8B-B14F-4D97-AF65-F5344CB8AC3E}">
        <p14:creationId xmlns:p14="http://schemas.microsoft.com/office/powerpoint/2010/main" val="143282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41441"/>
              </p:ext>
            </p:extLst>
          </p:nvPr>
        </p:nvGraphicFramePr>
        <p:xfrm>
          <a:off x="335273" y="876584"/>
          <a:ext cx="11576842" cy="500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2018年第3四半期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2018年第4四半期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2019年第2四半期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2019年第3四半期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第4四半期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2020年第1四半期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2020年第1四半期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発達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原型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配備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ベータテスト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技術分析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412069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ストーリーレビュー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デモ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統合プロトタイプ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234095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b="1" dirty="0">
                <a:latin typeface="Century Gothic" panose="020B0502020202020204" pitchFamily="34" charset="0"/>
              </a:rPr>
              <a:t>ステータスキーストリーム 1 ストリーム 2 ストリーム 3 ストリーム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アジャイル製品ロードマップ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アジャイル製品ロードマップ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342B9D0-8F4D-5D42-89DE-4F40D46420F7}"/>
              </a:ext>
            </a:extLst>
          </p:cNvPr>
          <p:cNvSpPr/>
          <p:nvPr/>
        </p:nvSpPr>
        <p:spPr>
          <a:xfrm>
            <a:off x="1544780" y="3391550"/>
            <a:ext cx="2423905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B407038-E7D6-8B49-BB55-490DF150E2E2}"/>
              </a:ext>
            </a:extLst>
          </p:cNvPr>
          <p:cNvSpPr/>
          <p:nvPr/>
        </p:nvSpPr>
        <p:spPr>
          <a:xfrm>
            <a:off x="2257710" y="1840798"/>
            <a:ext cx="1560146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7AD226A-0261-2944-B9BC-648607760BBD}"/>
              </a:ext>
            </a:extLst>
          </p:cNvPr>
          <p:cNvSpPr/>
          <p:nvPr/>
        </p:nvSpPr>
        <p:spPr>
          <a:xfrm>
            <a:off x="3889861" y="1840798"/>
            <a:ext cx="691566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EDCBEAB0-28C9-B54F-BD95-87CEF034D682}"/>
              </a:ext>
            </a:extLst>
          </p:cNvPr>
          <p:cNvSpPr/>
          <p:nvPr/>
        </p:nvSpPr>
        <p:spPr>
          <a:xfrm>
            <a:off x="4282779" y="4303077"/>
            <a:ext cx="968300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</p:spTree>
    <p:extLst>
      <p:ext uri="{BB962C8B-B14F-4D97-AF65-F5344CB8AC3E}">
        <p14:creationId xmlns:p14="http://schemas.microsoft.com/office/powerpoint/2010/main" val="367161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015228"/>
              </p:ext>
            </p:extLst>
          </p:nvPr>
        </p:nvGraphicFramePr>
        <p:xfrm>
          <a:off x="335273" y="876584"/>
          <a:ext cx="11618407" cy="5163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23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84963816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2018年第3四半期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2018年第4四半期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2019年第2四半期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2019年第3四半期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第4四半期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2020年第1四半期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2020年第1四半期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ユーザーエクスペリエンス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ワイヤーフレーム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スタイルガイド開発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表面設計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UX テンプレート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383373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機能設計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UX 監査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サイトテスト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b="1" dirty="0">
                <a:latin typeface="Century Gothic" panose="020B0502020202020204" pitchFamily="34" charset="0"/>
              </a:rPr>
              <a:t>ステータスキーストリーム 1 ストリーム 2 ストリーム 3 ストリーム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アジャイル製品ロードマップ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アジャイル製品ロードマップ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D69B198-618A-A944-AE26-99E62CBA244D}"/>
              </a:ext>
            </a:extLst>
          </p:cNvPr>
          <p:cNvSpPr/>
          <p:nvPr/>
        </p:nvSpPr>
        <p:spPr>
          <a:xfrm>
            <a:off x="1536569" y="4756441"/>
            <a:ext cx="526791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C7F47DD-F0C7-0D41-9C71-73AC5CF05FA0}"/>
              </a:ext>
            </a:extLst>
          </p:cNvPr>
          <p:cNvSpPr/>
          <p:nvPr/>
        </p:nvSpPr>
        <p:spPr>
          <a:xfrm>
            <a:off x="1536569" y="3365621"/>
            <a:ext cx="820132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6034D69-9E3A-5F46-B161-54C482DF8B06}"/>
              </a:ext>
            </a:extLst>
          </p:cNvPr>
          <p:cNvSpPr/>
          <p:nvPr/>
        </p:nvSpPr>
        <p:spPr>
          <a:xfrm>
            <a:off x="2063360" y="4255729"/>
            <a:ext cx="3187719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EFF92F29-4E17-A047-B7C2-6A28EB95145E}"/>
              </a:ext>
            </a:extLst>
          </p:cNvPr>
          <p:cNvSpPr/>
          <p:nvPr/>
        </p:nvSpPr>
        <p:spPr>
          <a:xfrm>
            <a:off x="5302568" y="4255729"/>
            <a:ext cx="457209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</p:spTree>
    <p:extLst>
      <p:ext uri="{BB962C8B-B14F-4D97-AF65-F5344CB8AC3E}">
        <p14:creationId xmlns:p14="http://schemas.microsoft.com/office/powerpoint/2010/main" val="269569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18615"/>
              </p:ext>
            </p:extLst>
          </p:nvPr>
        </p:nvGraphicFramePr>
        <p:xfrm>
          <a:off x="335273" y="876584"/>
          <a:ext cx="11576842" cy="4597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2018年第3四半期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2018年第4四半期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2019年第2四半期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2019年第3四半期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第4四半期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2020年第1四半期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2020年第1四半期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品質保証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プレビューテスト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品質保証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405888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メトリック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分散検定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551535">
                <a:tc>
                  <a:txBody>
                    <a:bodyPr/>
                    <a:lstStyle/>
                    <a:p>
                      <a:pPr algn="l" fontAlgn="ctr"/>
                      <a:r>
                        <a:rPr lang="j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ユーザー受け入れテスト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259010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221381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289522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b="1" dirty="0">
                <a:latin typeface="Century Gothic" panose="020B0502020202020204" pitchFamily="34" charset="0"/>
              </a:rPr>
              <a:t>ステータスキーストリーム 1 ストリーム 2 ストリーム 3 ストリーム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アジャイル製品ロードマップ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アジャイル製品ロードマップ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8F84502B-F932-5C4C-84C9-D15ED8B8DEE5}"/>
              </a:ext>
            </a:extLst>
          </p:cNvPr>
          <p:cNvSpPr/>
          <p:nvPr/>
        </p:nvSpPr>
        <p:spPr>
          <a:xfrm>
            <a:off x="1959561" y="2333073"/>
            <a:ext cx="632811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DD671E9-A6CE-D044-87A8-CB012E42F3CF}"/>
              </a:ext>
            </a:extLst>
          </p:cNvPr>
          <p:cNvSpPr/>
          <p:nvPr/>
        </p:nvSpPr>
        <p:spPr>
          <a:xfrm>
            <a:off x="4851621" y="2800700"/>
            <a:ext cx="879876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33343BF-7AC2-BD44-A371-A0354F9E0479}"/>
              </a:ext>
            </a:extLst>
          </p:cNvPr>
          <p:cNvSpPr/>
          <p:nvPr/>
        </p:nvSpPr>
        <p:spPr>
          <a:xfrm>
            <a:off x="2592372" y="3234686"/>
            <a:ext cx="443060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</p:spTree>
    <p:extLst>
      <p:ext uri="{BB962C8B-B14F-4D97-AF65-F5344CB8AC3E}">
        <p14:creationId xmlns:p14="http://schemas.microsoft.com/office/powerpoint/2010/main" val="136958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812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Agile-Product-Roadmap-Template_PPT_new" id="{DD11C1B5-0D53-5347-AF2D-72523F36CD8E}" vid="{5E47101E-478A-5142-9B4B-007326EC45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IC-Agile-Product-Roadmap-Template_PPT</Template>
  <TotalTime>1</TotalTime>
  <Words>1272</Words>
  <Application>Microsoft Macintosh PowerPoint</Application>
  <PresentationFormat>Widescreen</PresentationFormat>
  <Paragraphs>192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3</cp:revision>
  <dcterms:created xsi:type="dcterms:W3CDTF">2018-08-29T16:05:38Z</dcterms:created>
  <dcterms:modified xsi:type="dcterms:W3CDTF">2022-04-11T22:22:57Z</dcterms:modified>
</cp:coreProperties>
</file>